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Quicksand" panose="020B0600000101010101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20B733-B3A7-4EE0-8656-68BEF9B8DD1C}">
  <a:tblStyle styleId="{9820B733-B3A7-4EE0-8656-68BEF9B8DD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 JEONGMIN" userId="fef8e6ba9645fb66" providerId="LiveId" clId="{89BC1E37-AC77-4061-AE08-7D414E8FE273}"/>
    <pc:docChg chg="custSel modSld">
      <pc:chgData name="CHA JEONGMIN" userId="fef8e6ba9645fb66" providerId="LiveId" clId="{89BC1E37-AC77-4061-AE08-7D414E8FE273}" dt="2022-03-27T11:35:32.621" v="0" actId="478"/>
      <pc:docMkLst>
        <pc:docMk/>
      </pc:docMkLst>
      <pc:sldChg chg="delSp mod">
        <pc:chgData name="CHA JEONGMIN" userId="fef8e6ba9645fb66" providerId="LiveId" clId="{89BC1E37-AC77-4061-AE08-7D414E8FE273}" dt="2022-03-27T11:35:32.621" v="0" actId="478"/>
        <pc:sldMkLst>
          <pc:docMk/>
          <pc:sldMk cId="0" sldId="258"/>
        </pc:sldMkLst>
        <pc:spChg chg="del">
          <ac:chgData name="CHA JEONGMIN" userId="fef8e6ba9645fb66" providerId="LiveId" clId="{89BC1E37-AC77-4061-AE08-7D414E8FE273}" dt="2022-03-27T11:35:32.621" v="0" actId="478"/>
          <ac:spMkLst>
            <pc:docMk/>
            <pc:sldMk cId="0" sldId="258"/>
            <ac:spMk id="9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05f28920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05f28920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05f28920f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05f28920f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05f28920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05f28920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05f28920f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05f28920f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05f28920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05f28920f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05f28920f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05f28920f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05f28920f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05f28920f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05f28920f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05f28920f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05f28920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05f28920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05f28920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05f28920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05f2892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05f2892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05f28920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05f28920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05f28920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05f28920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05f28920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05f28920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05f28920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05f28920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94563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/>
          <p:nvPr/>
        </p:nvSpPr>
        <p:spPr>
          <a:xfrm>
            <a:off x="638325" y="2267417"/>
            <a:ext cx="614400" cy="614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SzPts val="2800"/>
              <a:buChar char="◦"/>
              <a:defRPr sz="2800" i="1">
                <a:solidFill>
                  <a:schemeClr val="accent1"/>
                </a:solidFill>
              </a:defRPr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 i="1">
                <a:solidFill>
                  <a:schemeClr val="accent1"/>
                </a:solidFill>
              </a:defRPr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>
                <a:solidFill>
                  <a:schemeClr val="accent1"/>
                </a:solidFill>
              </a:defRPr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8pPr>
            <a:lvl9pPr marL="4114800" lvl="8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86541" y="2244031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39C0BA"/>
                </a:solidFill>
              </a:defRPr>
            </a:lvl1pPr>
            <a:lvl2pPr lvl="1" rtl="0">
              <a:buNone/>
              <a:defRPr>
                <a:solidFill>
                  <a:srgbClr val="39C0BA"/>
                </a:solidFill>
              </a:defRPr>
            </a:lvl2pPr>
            <a:lvl3pPr lvl="2" rtl="0">
              <a:buNone/>
              <a:defRPr>
                <a:solidFill>
                  <a:srgbClr val="39C0BA"/>
                </a:solidFill>
              </a:defRPr>
            </a:lvl3pPr>
            <a:lvl4pPr lvl="3" rtl="0">
              <a:buNone/>
              <a:defRPr>
                <a:solidFill>
                  <a:srgbClr val="39C0BA"/>
                </a:solidFill>
              </a:defRPr>
            </a:lvl4pPr>
            <a:lvl5pPr lvl="4" rtl="0">
              <a:buNone/>
              <a:defRPr>
                <a:solidFill>
                  <a:srgbClr val="39C0BA"/>
                </a:solidFill>
              </a:defRPr>
            </a:lvl5pPr>
            <a:lvl6pPr lvl="5" rtl="0">
              <a:buNone/>
              <a:defRPr>
                <a:solidFill>
                  <a:srgbClr val="39C0BA"/>
                </a:solidFill>
              </a:defRPr>
            </a:lvl6pPr>
            <a:lvl7pPr lvl="6" rtl="0">
              <a:buNone/>
              <a:defRPr>
                <a:solidFill>
                  <a:srgbClr val="39C0BA"/>
                </a:solidFill>
              </a:defRPr>
            </a:lvl7pPr>
            <a:lvl8pPr lvl="7" rtl="0">
              <a:buNone/>
              <a:defRPr>
                <a:solidFill>
                  <a:srgbClr val="39C0BA"/>
                </a:solidFill>
              </a:defRPr>
            </a:lvl8pPr>
            <a:lvl9pPr lvl="8" rtl="0">
              <a:buNone/>
              <a:defRPr>
                <a:solidFill>
                  <a:srgbClr val="39C0BA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Sensor-Based Indoor Air Purification System</a:t>
            </a:r>
            <a:r>
              <a:rPr lang="en"/>
              <a:t> </a:t>
            </a:r>
            <a:r>
              <a:rPr lang="en" sz="2400" i="1"/>
              <a:t> Project Proposal</a:t>
            </a:r>
            <a:endParaRPr sz="2400"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Different Components</a:t>
            </a:r>
            <a:endParaRPr sz="2400"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93" name="Google Shape;193;p21"/>
          <p:cNvGrpSpPr/>
          <p:nvPr/>
        </p:nvGrpSpPr>
        <p:grpSpPr>
          <a:xfrm>
            <a:off x="3185201" y="1647338"/>
            <a:ext cx="2818551" cy="2534755"/>
            <a:chOff x="9878975" y="4425243"/>
            <a:chExt cx="719918" cy="645502"/>
          </a:xfrm>
        </p:grpSpPr>
        <p:sp>
          <p:nvSpPr>
            <p:cNvPr id="194" name="Google Shape;194;p21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" name="Google Shape;197;p21"/>
          <p:cNvGrpSpPr/>
          <p:nvPr/>
        </p:nvGrpSpPr>
        <p:grpSpPr>
          <a:xfrm>
            <a:off x="3625862" y="3114056"/>
            <a:ext cx="725247" cy="689106"/>
            <a:chOff x="3932350" y="3714775"/>
            <a:chExt cx="439650" cy="319075"/>
          </a:xfrm>
        </p:grpSpPr>
        <p:sp>
          <p:nvSpPr>
            <p:cNvPr id="198" name="Google Shape;198;p21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3" name="Google Shape;203;p21"/>
          <p:cNvSpPr/>
          <p:nvPr/>
        </p:nvSpPr>
        <p:spPr>
          <a:xfrm>
            <a:off x="4416958" y="1884917"/>
            <a:ext cx="486127" cy="80673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21"/>
          <p:cNvGrpSpPr/>
          <p:nvPr/>
        </p:nvGrpSpPr>
        <p:grpSpPr>
          <a:xfrm>
            <a:off x="4846761" y="3114047"/>
            <a:ext cx="847959" cy="806723"/>
            <a:chOff x="4556450" y="4963575"/>
            <a:chExt cx="548025" cy="498100"/>
          </a:xfrm>
        </p:grpSpPr>
        <p:sp>
          <p:nvSpPr>
            <p:cNvPr id="205" name="Google Shape;205;p2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21"/>
          <p:cNvSpPr txBox="1"/>
          <p:nvPr/>
        </p:nvSpPr>
        <p:spPr>
          <a:xfrm>
            <a:off x="5112900" y="1157200"/>
            <a:ext cx="47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Mobile App Development</a:t>
            </a:r>
            <a:endParaRPr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5981400" y="4187300"/>
            <a:ext cx="47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Database</a:t>
            </a:r>
            <a:endParaRPr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975125" y="2691650"/>
            <a:ext cx="471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System Development and</a:t>
            </a:r>
            <a:br>
              <a:rPr lang="en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Sensor Integration </a:t>
            </a:r>
            <a:endParaRPr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13" name="Google Shape;213;p21"/>
          <p:cNvCxnSpPr/>
          <p:nvPr/>
        </p:nvCxnSpPr>
        <p:spPr>
          <a:xfrm rot="10800000" flipH="1">
            <a:off x="5048350" y="1499825"/>
            <a:ext cx="2244900" cy="868500"/>
          </a:xfrm>
          <a:prstGeom prst="bentConnector3">
            <a:avLst>
              <a:gd name="adj1" fmla="val 584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1"/>
          <p:cNvCxnSpPr/>
          <p:nvPr/>
        </p:nvCxnSpPr>
        <p:spPr>
          <a:xfrm>
            <a:off x="5482625" y="3892325"/>
            <a:ext cx="1376400" cy="614700"/>
          </a:xfrm>
          <a:prstGeom prst="bentConnector3">
            <a:avLst>
              <a:gd name="adj1" fmla="val 354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1"/>
          <p:cNvCxnSpPr/>
          <p:nvPr/>
        </p:nvCxnSpPr>
        <p:spPr>
          <a:xfrm rot="10800000">
            <a:off x="1112450" y="3261450"/>
            <a:ext cx="2449800" cy="499800"/>
          </a:xfrm>
          <a:prstGeom prst="bentConnector3">
            <a:avLst>
              <a:gd name="adj1" fmla="val 143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725" y="1629775"/>
            <a:ext cx="1240827" cy="91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775" y="3114050"/>
            <a:ext cx="1437101" cy="14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5525" y="1836725"/>
            <a:ext cx="1330276" cy="106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3225" y="3678500"/>
            <a:ext cx="971975" cy="9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3175" y="3761249"/>
            <a:ext cx="775834" cy="106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5775" y="1557412"/>
            <a:ext cx="1162275" cy="12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92550" y="174200"/>
            <a:ext cx="910625" cy="9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Schedule</a:t>
            </a:r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0" name="Google Shape;230;p22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237" name="Google Shape;237;p23"/>
          <p:cNvGraphicFramePr/>
          <p:nvPr/>
        </p:nvGraphicFramePr>
        <p:xfrm>
          <a:off x="1212400" y="1101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{9820B733-B3A7-4EE0-8656-68BEF9B8DD1C}</a:tableStyleId>
              </a:tblPr>
              <a:tblGrid>
                <a:gridCol w="125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8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8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8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225">
                <a:tc rowSpan="2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Timeline</a:t>
                      </a:r>
                      <a:endParaRPr sz="8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225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~3/27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3/27~4/3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4/3~5/8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5/8~5/29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5/29~6/12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Proposal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Specification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Requirement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9C0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Design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9C0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Development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Programming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Testing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Debugging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Validation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Component Testing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System Testing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Customer Testing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Evolution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4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Accessibility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Providing good air quality to elderly or children and in big buildings  </a:t>
            </a:r>
            <a:endParaRPr/>
          </a:p>
        </p:txBody>
      </p:sp>
      <p:sp>
        <p:nvSpPr>
          <p:cNvPr id="252" name="Google Shape;252;p25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Health Benefits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Improving respiratory health and preventing common diseases e.g. Asthma</a:t>
            </a:r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body" idx="3"/>
          </p:nvPr>
        </p:nvSpPr>
        <p:spPr>
          <a:xfrm>
            <a:off x="6219025" y="1192300"/>
            <a:ext cx="24744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Accident Prevention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Detecting anomalies e.g. fires and gas leaks during the absence of people through continued monitoring </a:t>
            </a:r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Roles</a:t>
            </a:r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2" name="Google Shape;262;p2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>
            <a:spLocks noGrp="1"/>
          </p:cNvSpPr>
          <p:nvPr>
            <p:ph type="title"/>
          </p:nvPr>
        </p:nvSpPr>
        <p:spPr>
          <a:xfrm>
            <a:off x="1143000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268" name="Google Shape;268;p27"/>
          <p:cNvSpPr txBox="1">
            <a:spLocks noGrp="1"/>
          </p:cNvSpPr>
          <p:nvPr>
            <p:ph type="body" idx="1"/>
          </p:nvPr>
        </p:nvSpPr>
        <p:spPr>
          <a:xfrm>
            <a:off x="1190075" y="1548006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UI/UX Designer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Jeongmin Cha (Team Leader)</a:t>
            </a:r>
            <a:br>
              <a:rPr lang="en" sz="1200"/>
            </a:br>
            <a:r>
              <a:rPr lang="en" sz="1200"/>
              <a:t>Joosun Baek</a:t>
            </a:r>
            <a:endParaRPr sz="1200"/>
          </a:p>
        </p:txBody>
      </p:sp>
      <p:sp>
        <p:nvSpPr>
          <p:cNvPr id="269" name="Google Shape;269;p27"/>
          <p:cNvSpPr txBox="1">
            <a:spLocks noGrp="1"/>
          </p:cNvSpPr>
          <p:nvPr>
            <p:ph type="body" idx="2"/>
          </p:nvPr>
        </p:nvSpPr>
        <p:spPr>
          <a:xfrm>
            <a:off x="3593675" y="1548000"/>
            <a:ext cx="2697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Application Developer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Seyeon Park</a:t>
            </a:r>
            <a:br>
              <a:rPr lang="en" sz="1200"/>
            </a:br>
            <a:r>
              <a:rPr lang="en" sz="1200"/>
              <a:t>Sungjoon Lee</a:t>
            </a:r>
            <a:endParaRPr sz="1200"/>
          </a:p>
        </p:txBody>
      </p:sp>
      <p:sp>
        <p:nvSpPr>
          <p:cNvPr id="270" name="Google Shape;270;p27"/>
          <p:cNvSpPr txBox="1">
            <a:spLocks noGrp="1"/>
          </p:cNvSpPr>
          <p:nvPr>
            <p:ph type="body" idx="3"/>
          </p:nvPr>
        </p:nvSpPr>
        <p:spPr>
          <a:xfrm>
            <a:off x="6337425" y="1548006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System Developer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Jingyu Lee</a:t>
            </a:r>
            <a:br>
              <a:rPr lang="en" sz="1200"/>
            </a:br>
            <a:r>
              <a:rPr lang="en" sz="1200"/>
              <a:t>Hangyu Kim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71" name="Google Shape;271;p27"/>
          <p:cNvSpPr txBox="1">
            <a:spLocks noGrp="1"/>
          </p:cNvSpPr>
          <p:nvPr>
            <p:ph type="body" idx="1"/>
          </p:nvPr>
        </p:nvSpPr>
        <p:spPr>
          <a:xfrm>
            <a:off x="1190075" y="3262500"/>
            <a:ext cx="25269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Sever/DB Developer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Maike Helbig</a:t>
            </a:r>
            <a:endParaRPr sz="1200"/>
          </a:p>
        </p:txBody>
      </p:sp>
      <p:sp>
        <p:nvSpPr>
          <p:cNvPr id="272" name="Google Shape;272;p2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73" name="Google Shape;273;p27"/>
          <p:cNvGrpSpPr/>
          <p:nvPr/>
        </p:nvGrpSpPr>
        <p:grpSpPr>
          <a:xfrm>
            <a:off x="1190065" y="1300427"/>
            <a:ext cx="366458" cy="366437"/>
            <a:chOff x="1923675" y="1633650"/>
            <a:chExt cx="436000" cy="435975"/>
          </a:xfrm>
        </p:grpSpPr>
        <p:sp>
          <p:nvSpPr>
            <p:cNvPr id="274" name="Google Shape;274;p2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27"/>
          <p:cNvGrpSpPr/>
          <p:nvPr/>
        </p:nvGrpSpPr>
        <p:grpSpPr>
          <a:xfrm>
            <a:off x="6337436" y="1325196"/>
            <a:ext cx="435022" cy="323445"/>
            <a:chOff x="5247525" y="3007275"/>
            <a:chExt cx="517575" cy="384825"/>
          </a:xfrm>
        </p:grpSpPr>
        <p:sp>
          <p:nvSpPr>
            <p:cNvPr id="281" name="Google Shape;281;p2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27"/>
          <p:cNvGrpSpPr/>
          <p:nvPr/>
        </p:nvGrpSpPr>
        <p:grpSpPr>
          <a:xfrm>
            <a:off x="3593687" y="1299915"/>
            <a:ext cx="387933" cy="367467"/>
            <a:chOff x="2583100" y="2973775"/>
            <a:chExt cx="461550" cy="437200"/>
          </a:xfrm>
        </p:grpSpPr>
        <p:sp>
          <p:nvSpPr>
            <p:cNvPr id="284" name="Google Shape;284;p2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27"/>
          <p:cNvGrpSpPr/>
          <p:nvPr/>
        </p:nvGrpSpPr>
        <p:grpSpPr>
          <a:xfrm>
            <a:off x="1142988" y="2904804"/>
            <a:ext cx="460615" cy="418653"/>
            <a:chOff x="4556450" y="4963575"/>
            <a:chExt cx="548025" cy="498100"/>
          </a:xfrm>
        </p:grpSpPr>
        <p:sp>
          <p:nvSpPr>
            <p:cNvPr id="287" name="Google Shape;287;p2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ctrTitle" idx="4294967295"/>
          </p:nvPr>
        </p:nvSpPr>
        <p:spPr>
          <a:xfrm>
            <a:off x="1336100" y="1183688"/>
            <a:ext cx="7337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</p:txBody>
      </p:sp>
      <p:sp>
        <p:nvSpPr>
          <p:cNvPr id="297" name="Google Shape;297;p28"/>
          <p:cNvSpPr txBox="1">
            <a:spLocks noGrp="1"/>
          </p:cNvSpPr>
          <p:nvPr>
            <p:ph type="subTitle" idx="4294967295"/>
          </p:nvPr>
        </p:nvSpPr>
        <p:spPr>
          <a:xfrm>
            <a:off x="1336100" y="2190788"/>
            <a:ext cx="73377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3F3F3"/>
                </a:solidFill>
              </a:rPr>
              <a:t>Thank you!</a:t>
            </a:r>
            <a:endParaRPr sz="3600" b="1">
              <a:solidFill>
                <a:srgbClr val="F3F3F3"/>
              </a:solidFill>
            </a:endParaRPr>
          </a:p>
        </p:txBody>
      </p:sp>
      <p:sp>
        <p:nvSpPr>
          <p:cNvPr id="298" name="Google Shape;298;p28"/>
          <p:cNvSpPr txBox="1">
            <a:spLocks noGrp="1"/>
          </p:cNvSpPr>
          <p:nvPr>
            <p:ph type="body" idx="4294967295"/>
          </p:nvPr>
        </p:nvSpPr>
        <p:spPr>
          <a:xfrm>
            <a:off x="1336100" y="2771569"/>
            <a:ext cx="73377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>
              <a:solidFill>
                <a:srgbClr val="F3F3F3"/>
              </a:solidFill>
            </a:endParaRPr>
          </a:p>
        </p:txBody>
      </p:sp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cxnSp>
        <p:nvCxnSpPr>
          <p:cNvPr id="77" name="Google Shape;77;p13"/>
          <p:cNvCxnSpPr/>
          <p:nvPr/>
        </p:nvCxnSpPr>
        <p:spPr>
          <a:xfrm rot="10800000">
            <a:off x="1529307" y="2416014"/>
            <a:ext cx="0" cy="1159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78" name="Google Shape;78;p13"/>
          <p:cNvCxnSpPr/>
          <p:nvPr/>
        </p:nvCxnSpPr>
        <p:spPr>
          <a:xfrm rot="10800000">
            <a:off x="1529307" y="677520"/>
            <a:ext cx="0" cy="1159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79" name="Google Shape;79;p13"/>
          <p:cNvSpPr txBox="1"/>
          <p:nvPr/>
        </p:nvSpPr>
        <p:spPr>
          <a:xfrm>
            <a:off x="2215650" y="1836075"/>
            <a:ext cx="2832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Implementation Plan</a:t>
            </a:r>
            <a:endParaRPr sz="18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2215651" y="2709719"/>
            <a:ext cx="2310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Project Schedule</a:t>
            </a:r>
            <a:endParaRPr sz="18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2215650" y="1018931"/>
            <a:ext cx="2310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Introduction</a:t>
            </a:r>
            <a:endParaRPr sz="18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82" name="Google Shape;82;p13"/>
          <p:cNvCxnSpPr/>
          <p:nvPr/>
        </p:nvCxnSpPr>
        <p:spPr>
          <a:xfrm rot="10800000">
            <a:off x="1529307" y="1542367"/>
            <a:ext cx="0" cy="1159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cxnSp>
        <p:nvCxnSpPr>
          <p:cNvPr id="84" name="Google Shape;84;p13"/>
          <p:cNvCxnSpPr/>
          <p:nvPr/>
        </p:nvCxnSpPr>
        <p:spPr>
          <a:xfrm rot="10800000">
            <a:off x="1529307" y="3267939"/>
            <a:ext cx="0" cy="1159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85" name="Google Shape;85;p13"/>
          <p:cNvSpPr txBox="1"/>
          <p:nvPr/>
        </p:nvSpPr>
        <p:spPr>
          <a:xfrm>
            <a:off x="2215650" y="3616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Expectations</a:t>
            </a:r>
            <a:endParaRPr sz="18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 rot="10800000">
            <a:off x="1529307" y="4084039"/>
            <a:ext cx="0" cy="1159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87" name="Google Shape;87;p13"/>
          <p:cNvSpPr txBox="1"/>
          <p:nvPr/>
        </p:nvSpPr>
        <p:spPr>
          <a:xfrm>
            <a:off x="2215650" y="4432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Team Member Roles</a:t>
            </a:r>
            <a:endParaRPr sz="18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075" y="130937"/>
            <a:ext cx="6182927" cy="48815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body" idx="4294967295"/>
          </p:nvPr>
        </p:nvSpPr>
        <p:spPr>
          <a:xfrm>
            <a:off x="1171500" y="2170913"/>
            <a:ext cx="2653200" cy="8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Poor indoor air 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quality caused 2.31 Million deaths in 2019.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</a:rPr>
              <a:t>That’s the 8th most common cause.</a:t>
            </a:r>
            <a:endParaRPr sz="1800" b="1">
              <a:solidFill>
                <a:schemeClr val="accent3"/>
              </a:solidFill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E3037"/>
                </a:solidFill>
              </a:rPr>
              <a:t>4</a:t>
            </a:fld>
            <a:endParaRPr>
              <a:solidFill>
                <a:srgbClr val="2E303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Outside Air Pollution is Severe</a:t>
            </a:r>
            <a:br>
              <a:rPr lang="en" b="1"/>
            </a:br>
            <a:r>
              <a:rPr lang="en" sz="1400" i="1"/>
              <a:t>Worsening indoor air as well</a:t>
            </a:r>
            <a:endParaRPr sz="1400" i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 in Air Pollution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2"/>
          </p:nvPr>
        </p:nvSpPr>
        <p:spPr>
          <a:xfrm>
            <a:off x="511212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Most People are Unaware</a:t>
            </a:r>
            <a:br>
              <a:rPr lang="en" b="1"/>
            </a:br>
            <a:r>
              <a:rPr lang="en" sz="1400" i="1"/>
              <a:t>Of Indoor Air Pollution</a:t>
            </a:r>
            <a:endParaRPr sz="1400" i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125" y="2260749"/>
            <a:ext cx="3827794" cy="263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 r="44586" b="4351"/>
          <a:stretch/>
        </p:blipFill>
        <p:spPr>
          <a:xfrm>
            <a:off x="1117100" y="2227975"/>
            <a:ext cx="3077873" cy="25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/>
          <p:nvPr/>
        </p:nvSpPr>
        <p:spPr>
          <a:xfrm>
            <a:off x="3653786" y="3866974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1204361" y="9713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6"/>
          <p:cNvGrpSpPr/>
          <p:nvPr/>
        </p:nvGrpSpPr>
        <p:grpSpPr>
          <a:xfrm>
            <a:off x="5073579" y="960141"/>
            <a:ext cx="320378" cy="320378"/>
            <a:chOff x="2623275" y="2333250"/>
            <a:chExt cx="381175" cy="381175"/>
          </a:xfrm>
        </p:grpSpPr>
        <p:sp>
          <p:nvSpPr>
            <p:cNvPr id="116" name="Google Shape;116;p16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25"/>
            <a:ext cx="6641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We Need Better</a:t>
            </a:r>
            <a:endParaRPr sz="6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Indoor Air Quality!</a:t>
            </a:r>
            <a:endParaRPr sz="600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27" name="Google Shape;127;p17"/>
          <p:cNvGrpSpPr/>
          <p:nvPr/>
        </p:nvGrpSpPr>
        <p:grpSpPr>
          <a:xfrm>
            <a:off x="299566" y="1852175"/>
            <a:ext cx="1406481" cy="1299439"/>
            <a:chOff x="5961125" y="1623900"/>
            <a:chExt cx="427450" cy="448175"/>
          </a:xfrm>
        </p:grpSpPr>
        <p:sp>
          <p:nvSpPr>
            <p:cNvPr id="128" name="Google Shape;128;p1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‘Good Indoor Air’</a:t>
            </a:r>
            <a:endParaRPr sz="2400"/>
          </a:p>
        </p:txBody>
      </p:sp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41" name="Google Shape;141;p18"/>
          <p:cNvGrpSpPr/>
          <p:nvPr/>
        </p:nvGrpSpPr>
        <p:grpSpPr>
          <a:xfrm>
            <a:off x="2374160" y="1153811"/>
            <a:ext cx="4395382" cy="3730080"/>
            <a:chOff x="5732756" y="2682276"/>
            <a:chExt cx="719905" cy="719856"/>
          </a:xfrm>
        </p:grpSpPr>
        <p:sp>
          <p:nvSpPr>
            <p:cNvPr id="142" name="Google Shape;142;p1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      Temperature</a:t>
              </a:r>
              <a:endParaRPr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br>
                <a:rPr lang="en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     Humidity</a:t>
              </a:r>
              <a:endParaRPr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Indoor Air Pollution</a:t>
              </a:r>
              <a:br>
                <a:rPr lang="en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(IAP)</a:t>
              </a:r>
              <a:endParaRPr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8"/>
          <p:cNvSpPr txBox="1"/>
          <p:nvPr/>
        </p:nvSpPr>
        <p:spPr>
          <a:xfrm>
            <a:off x="3846750" y="2441650"/>
            <a:ext cx="14502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Indoor Air Quality</a:t>
            </a:r>
            <a:endParaRPr sz="21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Product Will …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1165475" y="2273849"/>
            <a:ext cx="2403600" cy="18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… Synchronize Data and Functionalities across Multiple Air Quality-Regulating Devices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body" idx="2"/>
          </p:nvPr>
        </p:nvSpPr>
        <p:spPr>
          <a:xfrm>
            <a:off x="3692250" y="2273849"/>
            <a:ext cx="2403600" cy="16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… Be Fully Controllable and Monitorable by Mobile Device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3"/>
          </p:nvPr>
        </p:nvSpPr>
        <p:spPr>
          <a:xfrm>
            <a:off x="6178075" y="2272361"/>
            <a:ext cx="2403600" cy="14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… Maintain Optimal* Indoor Air Quality Fully Automated  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1188175" y="4637950"/>
            <a:ext cx="711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*there is no absolute optimum for air quality, it can vary under different conditions</a:t>
            </a:r>
            <a:endParaRPr sz="10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1789813" y="1223550"/>
            <a:ext cx="1056600" cy="1050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19"/>
          <p:cNvGrpSpPr/>
          <p:nvPr/>
        </p:nvGrpSpPr>
        <p:grpSpPr>
          <a:xfrm>
            <a:off x="1965445" y="1433833"/>
            <a:ext cx="705356" cy="629740"/>
            <a:chOff x="5233525" y="4954450"/>
            <a:chExt cx="538275" cy="516350"/>
          </a:xfrm>
        </p:grpSpPr>
        <p:sp>
          <p:nvSpPr>
            <p:cNvPr id="158" name="Google Shape;158;p1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9"/>
          <p:cNvSpPr/>
          <p:nvPr/>
        </p:nvSpPr>
        <p:spPr>
          <a:xfrm>
            <a:off x="4215913" y="1223550"/>
            <a:ext cx="1056600" cy="1050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4559775" y="1399881"/>
            <a:ext cx="402818" cy="697631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6851563" y="1223550"/>
            <a:ext cx="1056600" cy="1050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19"/>
          <p:cNvGrpSpPr/>
          <p:nvPr/>
        </p:nvGrpSpPr>
        <p:grpSpPr>
          <a:xfrm>
            <a:off x="7105530" y="1416818"/>
            <a:ext cx="548695" cy="663769"/>
            <a:chOff x="2635450" y="4321225"/>
            <a:chExt cx="368400" cy="466425"/>
          </a:xfrm>
        </p:grpSpPr>
        <p:sp>
          <p:nvSpPr>
            <p:cNvPr id="173" name="Google Shape;173;p1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Plan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6" name="Google Shape;186;p2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</Words>
  <Application>Microsoft Office PowerPoint</Application>
  <PresentationFormat>화면 슬라이드 쇼(16:9)</PresentationFormat>
  <Paragraphs>100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Quicksand</vt:lpstr>
      <vt:lpstr>Calibri</vt:lpstr>
      <vt:lpstr>Arial</vt:lpstr>
      <vt:lpstr>Eleanor template</vt:lpstr>
      <vt:lpstr>Sensor-Based Indoor Air Purification System  Project Proposal</vt:lpstr>
      <vt:lpstr>Contents</vt:lpstr>
      <vt:lpstr>Introduction</vt:lpstr>
      <vt:lpstr>PowerPoint 프레젠테이션</vt:lpstr>
      <vt:lpstr>Trends in Air Pollution</vt:lpstr>
      <vt:lpstr>We Need Better Indoor Air Quality!</vt:lpstr>
      <vt:lpstr>What is ‘Good Indoor Air’</vt:lpstr>
      <vt:lpstr>Our Product Will …</vt:lpstr>
      <vt:lpstr>Implementation Plan</vt:lpstr>
      <vt:lpstr>Different Components</vt:lpstr>
      <vt:lpstr>Project Schedule</vt:lpstr>
      <vt:lpstr>Schedule</vt:lpstr>
      <vt:lpstr>Expectations</vt:lpstr>
      <vt:lpstr>Expectations</vt:lpstr>
      <vt:lpstr>Team Member Roles</vt:lpstr>
      <vt:lpstr>The Team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Sensor-Based Indoor Air Purification System  Project Proposal</dc:title>
  <cp:lastModifiedBy>CHA JEONGMIN</cp:lastModifiedBy>
  <cp:revision>1</cp:revision>
  <dcterms:modified xsi:type="dcterms:W3CDTF">2022-03-27T11:35:35Z</dcterms:modified>
</cp:coreProperties>
</file>